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7" r:id="rId5"/>
    <p:sldId id="257" r:id="rId6"/>
    <p:sldId id="283" r:id="rId7"/>
    <p:sldId id="296" r:id="rId8"/>
    <p:sldId id="295" r:id="rId9"/>
    <p:sldId id="288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E18523F-AC55-4A96-BCAA-B16430863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69D026-9EA8-4612-B08D-A04E3131FB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13741-5466-4294-8EEA-091546152741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AF8D1C-C782-46BB-81A0-EE60403AA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E4849C-C831-4E22-967B-5B69709BE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2C46-0AD4-41DC-B111-882819DE2F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81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C12B-85F7-4E4C-A3B5-3B4CEEAE6A00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B8399-5CE9-4AF3-B21F-15CC16B1DBE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336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5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61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91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29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68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ágenes_Tex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Marcador de número de diapositiv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Sitio web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contenid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ido_2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8" name="Marcador de número de diapositiv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ido_3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tex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0" name="Marcador de contenid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número de diapositiv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ido_2 columna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12" name="Marcador de contenid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5" name="Marcador de número de diapositiv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ido_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grupo de alumnos en una mesa estudiando en la biblioteca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upo 2" descr="elemento decorativo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1" name="Título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r>
              <a:rPr lang="es-ES" dirty="0"/>
              <a:t>NETINVET Online Market place</a:t>
            </a:r>
            <a:br>
              <a:rPr lang="es-ES" dirty="0"/>
            </a:br>
            <a:endParaRPr lang="es-ES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553290"/>
            <a:ext cx="5049510" cy="628309"/>
          </a:xfrm>
        </p:spPr>
        <p:txBody>
          <a:bodyPr rtlCol="0"/>
          <a:lstStyle/>
          <a:p>
            <a:pPr rtl="0"/>
            <a:r>
              <a:rPr lang="es-ES" dirty="0"/>
              <a:t>IES PERE BOÏL, MANISES</a:t>
            </a:r>
          </a:p>
          <a:p>
            <a:pPr rtl="0"/>
            <a:r>
              <a:rPr lang="es-ES" dirty="0"/>
              <a:t>VALENCIA (SPAIN)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vista aérea de un chico sentado con su equipo portátil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4" name="Marcador de número de diapositiva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6" y="1388436"/>
            <a:ext cx="7147681" cy="4698043"/>
          </a:xfrm>
        </p:spPr>
        <p:txBody>
          <a:bodyPr rtlCol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IES Pere Boïl is a high school located in </a:t>
            </a:r>
            <a:r>
              <a:rPr lang="en-US" sz="2400" dirty="0" err="1"/>
              <a:t>Manises</a:t>
            </a:r>
            <a:r>
              <a:rPr lang="en-US" sz="2400" dirty="0"/>
              <a:t>, Valencia, near the Mediterranean sea and close to the most  important port in Spain.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Valencia is also one of the main cities of Spain for international trade. Our most important areas include ceramics, agriculture, automobile, footwear, furniture...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 is a state institution with more than 800 students offering  secondary and tertiary vocational education in areas such as electronics, administration, logistic and transport and International Trade.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IES Pere Boïl has an international vocation with a lot of experience in organizing and participating in  projects such as Petra, Leonardo da Vinci, </a:t>
            </a:r>
            <a:r>
              <a:rPr lang="en-US" sz="2400" dirty="0" err="1"/>
              <a:t>Phare</a:t>
            </a:r>
            <a:r>
              <a:rPr lang="en-US" sz="2400" dirty="0"/>
              <a:t> and Erasmus+.</a:t>
            </a:r>
          </a:p>
          <a:p>
            <a:pPr rtl="0"/>
            <a:endParaRPr lang="es-ES" dirty="0"/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2947" y="482269"/>
            <a:ext cx="548640" cy="548640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2800" b="1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chico caminando con mochila y una bicicleta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3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242219"/>
            <a:ext cx="7154288" cy="4844260"/>
          </a:xfrm>
        </p:spPr>
        <p:txBody>
          <a:bodyPr rtlCol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Our school closely collaborates with </a:t>
            </a:r>
            <a:r>
              <a:rPr lang="en-US" sz="2400" b="1" dirty="0" err="1"/>
              <a:t>Fundación</a:t>
            </a:r>
            <a:r>
              <a:rPr lang="en-US" sz="2400" b="1" dirty="0"/>
              <a:t> Valencia Port</a:t>
            </a:r>
            <a:r>
              <a:rPr lang="en-US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Fundación</a:t>
            </a:r>
            <a:r>
              <a:rPr lang="en-US" sz="2400" dirty="0"/>
              <a:t>  </a:t>
            </a:r>
            <a:r>
              <a:rPr lang="en-US" sz="2400" dirty="0" err="1"/>
              <a:t>Valenciaport</a:t>
            </a:r>
            <a:r>
              <a:rPr lang="en-US" sz="2400" dirty="0"/>
              <a:t>  is  an  applied  research,  innovation &amp; training </a:t>
            </a:r>
            <a:r>
              <a:rPr lang="en-US" sz="2400" dirty="0" err="1"/>
              <a:t>centre</a:t>
            </a:r>
            <a:r>
              <a:rPr lang="en-US" sz="2400" dirty="0"/>
              <a:t> providing services to the port and logistics cluster.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IES Pere Boïl together with </a:t>
            </a:r>
            <a:r>
              <a:rPr lang="en-US" sz="2400" dirty="0" err="1"/>
              <a:t>Fundacion</a:t>
            </a:r>
            <a:r>
              <a:rPr lang="en-US" sz="2400" dirty="0"/>
              <a:t> Valencia Port has developed  a </a:t>
            </a:r>
            <a:r>
              <a:rPr lang="en-US" sz="2400" b="1" dirty="0"/>
              <a:t>Port immersion course</a:t>
            </a:r>
            <a:r>
              <a:rPr lang="en-US" sz="2400" dirty="0"/>
              <a:t>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Currently, we are jointly developing together a course in </a:t>
            </a:r>
            <a:r>
              <a:rPr lang="en-US" sz="2400" b="1" dirty="0"/>
              <a:t>Port specialization</a:t>
            </a:r>
            <a:r>
              <a:rPr lang="en-US" sz="2400" dirty="0"/>
              <a:t>. The course will include 400 work experiences abroad in port companies.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Through the Valencia Port Foundation we also collaborate with the YEP-MED project (training for students and teachers). </a:t>
            </a:r>
          </a:p>
          <a:p>
            <a:pPr rtl="0"/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z="2800" b="1" dirty="0"/>
              <a:t>PRESENTATION</a:t>
            </a:r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7357" y="556191"/>
            <a:ext cx="548640" cy="548640"/>
          </a:xfrm>
        </p:spPr>
      </p:pic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r="20712"/>
          <a:stretch>
            <a:fillRect/>
          </a:stretch>
        </p:blipFill>
        <p:spPr>
          <a:xfrm>
            <a:off x="0" y="0"/>
            <a:ext cx="12384741" cy="6858000"/>
          </a:xfrm>
        </p:spPr>
      </p:pic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098151" y="2288442"/>
            <a:ext cx="2834640" cy="1087715"/>
          </a:xfrm>
        </p:spPr>
        <p:txBody>
          <a:bodyPr/>
          <a:lstStyle/>
          <a:p>
            <a:r>
              <a:rPr lang="en-US" sz="1800" b="1" dirty="0"/>
              <a:t>WE CAN FIND  COMPANIES IN THIS SECTOR WHERE YOUR STUDENTS CAN DO THEIR INTERSHIP.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476890" y="2278717"/>
            <a:ext cx="3077135" cy="1464232"/>
          </a:xfrm>
        </p:spPr>
        <p:txBody>
          <a:bodyPr/>
          <a:lstStyle/>
          <a:p>
            <a:pPr algn="just"/>
            <a:r>
              <a:rPr lang="en-US" sz="1800" b="1" dirty="0"/>
              <a:t>WE  LOOK FOR STUDENTS MOBILITY IN EUROPE IN PORT SECTOR OR IMPORT/EXPORT COMPANIES (400 HOURS).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4129" y="557439"/>
            <a:ext cx="12097871" cy="830997"/>
          </a:xfrm>
        </p:spPr>
        <p:txBody>
          <a:bodyPr/>
          <a:lstStyle/>
          <a:p>
            <a:pPr algn="ctr"/>
            <a:r>
              <a:rPr lang="es-ES" sz="2800" b="1" dirty="0"/>
              <a:t>PROJECTS</a:t>
            </a:r>
          </a:p>
        </p:txBody>
      </p:sp>
      <p:pic>
        <p:nvPicPr>
          <p:cNvPr id="10" name="Marcador de contenido 94" descr="Microscopio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6146" y="1319363"/>
            <a:ext cx="709312" cy="709312"/>
          </a:xfrm>
          <a:solidFill>
            <a:schemeClr val="tx1"/>
          </a:solidFill>
        </p:spPr>
      </p:pic>
      <p:pic>
        <p:nvPicPr>
          <p:cNvPr id="11" name="Marcador de contenido 82" descr="Campana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4235" y="1323903"/>
            <a:ext cx="700232" cy="700232"/>
          </a:xfrm>
          <a:solidFill>
            <a:schemeClr val="tx1"/>
          </a:solidFill>
        </p:spPr>
      </p:pic>
      <p:sp>
        <p:nvSpPr>
          <p:cNvPr id="12" name="Rectángulo 11"/>
          <p:cNvSpPr/>
          <p:nvPr/>
        </p:nvSpPr>
        <p:spPr>
          <a:xfrm>
            <a:off x="7373353" y="2197405"/>
            <a:ext cx="457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VIRTUAL WORKSHOPS BETWEEN STUDENTS SUCH AS:</a:t>
            </a:r>
          </a:p>
          <a:p>
            <a:r>
              <a:rPr lang="en-US" dirty="0"/>
              <a:t>Simulation of international trading  process</a:t>
            </a:r>
          </a:p>
          <a:p>
            <a:r>
              <a:rPr lang="en-US" dirty="0"/>
              <a:t>Activities based on intercultural exchanges.</a:t>
            </a:r>
          </a:p>
        </p:txBody>
      </p:sp>
      <p:pic>
        <p:nvPicPr>
          <p:cNvPr id="13" name="Marcador de contenido 96" descr="Lápiz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1584" y="1212735"/>
            <a:ext cx="709312" cy="7093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CuadroTexto 13"/>
          <p:cNvSpPr txBox="1"/>
          <p:nvPr/>
        </p:nvSpPr>
        <p:spPr>
          <a:xfrm>
            <a:off x="3938979" y="4378344"/>
            <a:ext cx="272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a typeface="+mj-ea"/>
                <a:cs typeface="+mj-cs"/>
              </a:rPr>
              <a:t>EXCHANGE FOR TEACHERS TO DO JOB SHADOWING</a:t>
            </a:r>
            <a:endParaRPr lang="es-ES" b="1" dirty="0">
              <a:ea typeface="+mj-ea"/>
              <a:cs typeface="+mj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441940" y="4353063"/>
            <a:ext cx="315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a typeface="+mj-ea"/>
                <a:cs typeface="+mj-cs"/>
              </a:rPr>
              <a:t>IN THE LONG TERM, A DOUBLE DEGREE IS SOUGHT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2177" y="3575027"/>
            <a:ext cx="713294" cy="713294"/>
          </a:xfrm>
          <a:prstGeom prst="rect">
            <a:avLst/>
          </a:prstGeom>
        </p:spPr>
      </p:pic>
      <p:pic>
        <p:nvPicPr>
          <p:cNvPr id="17" name="Marcador de contenido 79" descr="Libro abierto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3182" y="3575027"/>
            <a:ext cx="725983" cy="72598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6256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 grupo de personas sentados alrededor de una mesa de madera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ángulo 51" descr="elemento decorativo">
            <a:extLst>
              <a:ext uri="{FF2B5EF4-FFF2-40B4-BE49-F238E27FC236}">
                <a16:creationId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Título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 rtlCol="0"/>
          <a:lstStyle/>
          <a:p>
            <a:pPr rtl="0"/>
            <a:r>
              <a:rPr lang="es-ES" b="0" dirty="0"/>
              <a:t>CONTACT DETAILS</a:t>
            </a:r>
          </a:p>
        </p:txBody>
      </p:sp>
      <p:sp>
        <p:nvSpPr>
          <p:cNvPr id="80" name="Marcador de texto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3158" y="3189659"/>
            <a:ext cx="1661680" cy="243419"/>
          </a:xfrm>
        </p:spPr>
        <p:txBody>
          <a:bodyPr rtlCol="0"/>
          <a:lstStyle/>
          <a:p>
            <a:pPr rtl="0"/>
            <a:r>
              <a:rPr lang="es-ES" dirty="0"/>
              <a:t>CARMEN VILLAR</a:t>
            </a:r>
          </a:p>
        </p:txBody>
      </p:sp>
      <p:sp>
        <p:nvSpPr>
          <p:cNvPr id="87" name="Marcador de texto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5592" y="5211694"/>
            <a:ext cx="2848858" cy="197133"/>
          </a:xfrm>
        </p:spPr>
        <p:txBody>
          <a:bodyPr rtlCol="0"/>
          <a:lstStyle/>
          <a:p>
            <a:pPr rtl="0"/>
            <a:r>
              <a:rPr lang="es-ES" dirty="0"/>
              <a:t>+34 961 543 950</a:t>
            </a:r>
          </a:p>
        </p:txBody>
      </p:sp>
      <p:sp>
        <p:nvSpPr>
          <p:cNvPr id="88" name="Marcador de texto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4382" y="5940737"/>
            <a:ext cx="3695206" cy="276999"/>
          </a:xfrm>
        </p:spPr>
        <p:txBody>
          <a:bodyPr rtlCol="0"/>
          <a:lstStyle/>
          <a:p>
            <a:r>
              <a:rPr lang="es-ES" dirty="0"/>
              <a:t>https://pereboil.com</a:t>
            </a:r>
          </a:p>
        </p:txBody>
      </p:sp>
      <p:pic>
        <p:nvPicPr>
          <p:cNvPr id="96" name="Marcador de contenido 95" descr="Destinatario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338" y="5068195"/>
            <a:ext cx="469813" cy="469812"/>
          </a:xfrm>
        </p:spPr>
      </p:pic>
      <p:pic>
        <p:nvPicPr>
          <p:cNvPr id="98" name="Marcador de contenido 97" descr="Sobr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1178" y="3077623"/>
            <a:ext cx="469813" cy="469812"/>
          </a:xfrm>
        </p:spPr>
      </p:pic>
      <p:pic>
        <p:nvPicPr>
          <p:cNvPr id="100" name="Marcador de contenido 99" descr="Vínculo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pic>
        <p:nvPicPr>
          <p:cNvPr id="94" name="Marcador de contenido 93" descr="Usuario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8" y="3051536"/>
            <a:ext cx="455968" cy="455967"/>
          </a:xfrm>
        </p:spPr>
      </p:pic>
      <p:cxnSp>
        <p:nvCxnSpPr>
          <p:cNvPr id="131" name="Conector recto 130" descr="elemento decorativo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 flipV="1">
            <a:off x="815933" y="3649188"/>
            <a:ext cx="5364734" cy="4617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 descr="elemento decorativo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 flipV="1">
            <a:off x="752772" y="4937098"/>
            <a:ext cx="2122066" cy="3249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 descr="elemento decorativo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 flipV="1">
            <a:off x="756601" y="5571067"/>
            <a:ext cx="2960266" cy="4519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o 153" descr="elemento decorativo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grpSp>
        <p:nvGrpSpPr>
          <p:cNvPr id="7" name="Grupo 6" descr="elemento decorativo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4114450" y="3131380"/>
            <a:ext cx="343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carmenvillar@pereboil.com</a:t>
            </a:r>
          </a:p>
        </p:txBody>
      </p:sp>
      <p:pic>
        <p:nvPicPr>
          <p:cNvPr id="33" name="Marcador de contenido 93" descr="Usuario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080" y="3772606"/>
            <a:ext cx="455968" cy="45596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" name="Marcador de texto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 txBox="1">
            <a:spLocks/>
          </p:cNvSpPr>
          <p:nvPr/>
        </p:nvSpPr>
        <p:spPr>
          <a:xfrm>
            <a:off x="1213158" y="3867906"/>
            <a:ext cx="2081371" cy="2649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BEATRIZ</a:t>
            </a:r>
            <a:r>
              <a:rPr lang="es-ES" sz="1400" dirty="0"/>
              <a:t> </a:t>
            </a:r>
            <a:r>
              <a:rPr lang="es-ES" dirty="0"/>
              <a:t>AGUILAR</a:t>
            </a:r>
            <a:endParaRPr lang="es-ES" sz="1400" dirty="0"/>
          </a:p>
        </p:txBody>
      </p:sp>
      <p:pic>
        <p:nvPicPr>
          <p:cNvPr id="35" name="Marcador de contenido 97" descr="Sobr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1177" y="3806261"/>
            <a:ext cx="469813" cy="469812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36" name="Conector recto 35" descr="elemento decorativo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 flipV="1">
            <a:off x="862457" y="4428494"/>
            <a:ext cx="5364734" cy="4617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4159457" y="4475977"/>
            <a:ext cx="32496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jcarlostato@pereboil.com</a:t>
            </a:r>
          </a:p>
          <a:p>
            <a:endParaRPr lang="es-ES" dirty="0"/>
          </a:p>
        </p:txBody>
      </p:sp>
      <p:pic>
        <p:nvPicPr>
          <p:cNvPr id="38" name="Marcador de contenido 93" descr="Usuario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080" y="4433176"/>
            <a:ext cx="455968" cy="45596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" name="Marcador de texto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 txBox="1">
            <a:spLocks/>
          </p:cNvSpPr>
          <p:nvPr/>
        </p:nvSpPr>
        <p:spPr>
          <a:xfrm>
            <a:off x="1213158" y="4547293"/>
            <a:ext cx="2081371" cy="25184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JUAN CARLOS TATO</a:t>
            </a:r>
          </a:p>
        </p:txBody>
      </p:sp>
      <p:pic>
        <p:nvPicPr>
          <p:cNvPr id="40" name="Marcador de contenido 97" descr="Sobr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9362" y="4439679"/>
            <a:ext cx="469813" cy="4698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CuadroTexto 40"/>
          <p:cNvSpPr txBox="1"/>
          <p:nvPr/>
        </p:nvSpPr>
        <p:spPr>
          <a:xfrm>
            <a:off x="4115222" y="3837043"/>
            <a:ext cx="329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beatrizaguilar@pereboil.com</a:t>
            </a: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grupo de alumnos corriendo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upo 8" descr="elemento decorativo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192280" y="3854040"/>
            <a:ext cx="7833208" cy="2547440"/>
            <a:chOff x="0" y="3808320"/>
            <a:chExt cx="7833208" cy="254744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549" y="4281940"/>
            <a:ext cx="6596849" cy="822960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		THANK YOU FOR YOUR ATTENTION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6</a:t>
            </a:fld>
            <a:endParaRPr lang="es-ES" sz="1200">
              <a:solidFill>
                <a:schemeClr val="bg1"/>
              </a:solidFill>
            </a:endParaRPr>
          </a:p>
        </p:txBody>
      </p:sp>
      <p:pic>
        <p:nvPicPr>
          <p:cNvPr id="16" name="Marcador de posición de imagen 15" descr="pila de libros en el suelo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7_TF00475556" id="{4DA04894-5009-4EFB-8513-026C48A536EA}" vid="{D0411C1F-0FA0-4D17-9B40-BC52A8EC834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sharepoint/v3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http://schemas.microsoft.com/office/2006/documentManagement/types"/>
    <ds:schemaRef ds:uri="6dc4bcd6-49db-4c07-9060-8acfc67cef9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formación</Template>
  <TotalTime>0</TotalTime>
  <Words>340</Words>
  <Application>Microsoft Office PowerPoint</Application>
  <PresentationFormat>Panorámica</PresentationFormat>
  <Paragraphs>40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Tema de Office</vt:lpstr>
      <vt:lpstr>NETINVET Online Market place </vt:lpstr>
      <vt:lpstr>PRESENTATION</vt:lpstr>
      <vt:lpstr>PRESENTATION</vt:lpstr>
      <vt:lpstr>PROJECTS</vt:lpstr>
      <vt:lpstr>CONTACT DETAILS</vt:lpstr>
      <vt:lpstr>  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2021-03-14T20:11:19Z</dcterms:created>
  <dcterms:modified xsi:type="dcterms:W3CDTF">2021-03-24T12:06:37Z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